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30"/>
  </p:notesMasterIdLst>
  <p:handoutMasterIdLst>
    <p:handoutMasterId r:id="rId31"/>
  </p:handoutMasterIdLst>
  <p:sldIdLst>
    <p:sldId id="415" r:id="rId2"/>
    <p:sldId id="416" r:id="rId3"/>
    <p:sldId id="417" r:id="rId4"/>
    <p:sldId id="418" r:id="rId5"/>
    <p:sldId id="442" r:id="rId6"/>
    <p:sldId id="420" r:id="rId7"/>
    <p:sldId id="439" r:id="rId8"/>
    <p:sldId id="440" r:id="rId9"/>
    <p:sldId id="443" r:id="rId10"/>
    <p:sldId id="448" r:id="rId11"/>
    <p:sldId id="449" r:id="rId12"/>
    <p:sldId id="450" r:id="rId13"/>
    <p:sldId id="451" r:id="rId14"/>
    <p:sldId id="447" r:id="rId15"/>
    <p:sldId id="453" r:id="rId16"/>
    <p:sldId id="455" r:id="rId17"/>
    <p:sldId id="454" r:id="rId18"/>
    <p:sldId id="452" r:id="rId19"/>
    <p:sldId id="456" r:id="rId20"/>
    <p:sldId id="457" r:id="rId21"/>
    <p:sldId id="458" r:id="rId22"/>
    <p:sldId id="444" r:id="rId23"/>
    <p:sldId id="435" r:id="rId24"/>
    <p:sldId id="436" r:id="rId25"/>
    <p:sldId id="438" r:id="rId26"/>
    <p:sldId id="441" r:id="rId27"/>
    <p:sldId id="426" r:id="rId28"/>
    <p:sldId id="427" r:id="rId2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15"/>
            <p14:sldId id="416"/>
            <p14:sldId id="417"/>
            <p14:sldId id="418"/>
            <p14:sldId id="442"/>
            <p14:sldId id="420"/>
            <p14:sldId id="439"/>
            <p14:sldId id="440"/>
            <p14:sldId id="443"/>
            <p14:sldId id="448"/>
            <p14:sldId id="449"/>
            <p14:sldId id="450"/>
            <p14:sldId id="451"/>
            <p14:sldId id="447"/>
            <p14:sldId id="453"/>
            <p14:sldId id="455"/>
            <p14:sldId id="454"/>
            <p14:sldId id="452"/>
            <p14:sldId id="456"/>
            <p14:sldId id="457"/>
            <p14:sldId id="458"/>
            <p14:sldId id="444"/>
            <p14:sldId id="435"/>
            <p14:sldId id="436"/>
            <p14:sldId id="438"/>
            <p14:sldId id="441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3"/>
    <p:restoredTop sz="94932"/>
  </p:normalViewPr>
  <p:slideViewPr>
    <p:cSldViewPr snapToGrid="0" snapToObjects="1" showGuides="1">
      <p:cViewPr varScale="1">
        <p:scale>
          <a:sx n="77" d="100"/>
          <a:sy n="77" d="100"/>
        </p:scale>
        <p:origin x="184" y="864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-shop.adafruit.com/datasheets/MCP3008.pdf" TargetMode="Externa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Standard Testing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Johnson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Dr. Mitchell Pryor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err="1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Initialization Pane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89815" y="929032"/>
            <a:ext cx="7364371" cy="5173598"/>
            <a:chOff x="732367" y="929032"/>
            <a:chExt cx="7364371" cy="51735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2201660E-8C02-4A5B-B908-97895A55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8" r="805"/>
            <a:stretch/>
          </p:blipFill>
          <p:spPr>
            <a:xfrm>
              <a:off x="732367" y="929032"/>
              <a:ext cx="7364371" cy="517359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4AC49D2-897F-4529-B2A8-88D4E31BC5AB}"/>
                </a:ext>
              </a:extLst>
            </p:cNvPr>
            <p:cNvSpPr/>
            <p:nvPr/>
          </p:nvSpPr>
          <p:spPr>
            <a:xfrm>
              <a:off x="761446" y="1156675"/>
              <a:ext cx="7304812" cy="3282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6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Configuration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" r="805"/>
          <a:stretch/>
        </p:blipFill>
        <p:spPr>
          <a:xfrm>
            <a:off x="889815" y="929032"/>
            <a:ext cx="7364371" cy="517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Plots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0678" t="22287" r="6769" b="8478"/>
          <a:stretch/>
        </p:blipFill>
        <p:spPr>
          <a:xfrm>
            <a:off x="891540" y="935974"/>
            <a:ext cx="7360920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8" t="22678" r="6850" b="8477"/>
          <a:stretch/>
        </p:blipFill>
        <p:spPr>
          <a:xfrm>
            <a:off x="838646" y="929032"/>
            <a:ext cx="746670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1" y="2364158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1308733" y="2592352"/>
            <a:ext cx="3795926" cy="6746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3C48371-5CFF-4029-8DFF-5D845B0736EC}"/>
              </a:ext>
            </a:extLst>
          </p:cNvPr>
          <p:cNvSpPr/>
          <p:nvPr/>
        </p:nvSpPr>
        <p:spPr>
          <a:xfrm>
            <a:off x="78156" y="1686121"/>
            <a:ext cx="2043607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8" y="2364158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2099379" y="1694845"/>
            <a:ext cx="2880994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2BAA0A-5EEB-49D7-A73C-91EF5A260DC0}"/>
              </a:ext>
            </a:extLst>
          </p:cNvPr>
          <p:cNvSpPr/>
          <p:nvPr/>
        </p:nvSpPr>
        <p:spPr>
          <a:xfrm>
            <a:off x="1326490" y="3236941"/>
            <a:ext cx="7437771" cy="90893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4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8" y="2364158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4931356" y="1705019"/>
            <a:ext cx="2552520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2BAA0A-5EEB-49D7-A73C-91EF5A260DC0}"/>
              </a:ext>
            </a:extLst>
          </p:cNvPr>
          <p:cNvSpPr/>
          <p:nvPr/>
        </p:nvSpPr>
        <p:spPr>
          <a:xfrm>
            <a:off x="1326489" y="4135983"/>
            <a:ext cx="7437771" cy="8798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11072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1" y="2373036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8198338" y="1694845"/>
            <a:ext cx="867506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2BAA0A-5EEB-49D7-A73C-91EF5A260DC0}"/>
              </a:ext>
            </a:extLst>
          </p:cNvPr>
          <p:cNvSpPr/>
          <p:nvPr/>
        </p:nvSpPr>
        <p:spPr>
          <a:xfrm>
            <a:off x="1308733" y="5423877"/>
            <a:ext cx="7437771" cy="47289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50" y="6333629"/>
            <a:ext cx="4764853" cy="464319"/>
          </a:xfrm>
        </p:spPr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7408985" y="1694845"/>
            <a:ext cx="867506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F863C7D-2C07-47F6-A498-4AD84DC3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571727"/>
            <a:ext cx="8321040" cy="3073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62BAA0A-5EEB-49D7-A73C-91EF5A260DC0}"/>
              </a:ext>
            </a:extLst>
          </p:cNvPr>
          <p:cNvSpPr/>
          <p:nvPr/>
        </p:nvSpPr>
        <p:spPr>
          <a:xfrm>
            <a:off x="1305017" y="3788011"/>
            <a:ext cx="7427503" cy="166488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26C079F-E8DB-4C54-B51B-93F93C8154F2}"/>
              </a:ext>
            </a:extLst>
          </p:cNvPr>
          <p:cNvSpPr/>
          <p:nvPr/>
        </p:nvSpPr>
        <p:spPr>
          <a:xfrm>
            <a:off x="1305017" y="2571726"/>
            <a:ext cx="4438836" cy="20698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2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0678" t="22287" r="6769" b="8478"/>
          <a:stretch/>
        </p:blipFill>
        <p:spPr>
          <a:xfrm>
            <a:off x="746207" y="935974"/>
            <a:ext cx="7360920" cy="5175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4385569" y="3551068"/>
            <a:ext cx="3577702" cy="27520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11FCBC4-5D82-4B1E-A0B8-6F3FDF03ADA5}"/>
              </a:ext>
            </a:extLst>
          </p:cNvPr>
          <p:cNvSpPr/>
          <p:nvPr/>
        </p:nvSpPr>
        <p:spPr>
          <a:xfrm>
            <a:off x="4387050" y="5700947"/>
            <a:ext cx="3577702" cy="27520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/>
              <a:t> Animation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plot_in_gui.py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FDF5AB-F494-409D-B873-C992CEA1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162175"/>
            <a:ext cx="6124575" cy="2533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1ADA796-6443-4A57-B3E0-EA21B47DBE93}"/>
              </a:ext>
            </a:extLst>
          </p:cNvPr>
          <p:cNvSpPr/>
          <p:nvPr/>
        </p:nvSpPr>
        <p:spPr>
          <a:xfrm>
            <a:off x="2929631" y="2162174"/>
            <a:ext cx="4296792" cy="118470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211D6B7-A9FA-4967-8A12-D32EAC86A982}"/>
              </a:ext>
            </a:extLst>
          </p:cNvPr>
          <p:cNvSpPr/>
          <p:nvPr/>
        </p:nvSpPr>
        <p:spPr>
          <a:xfrm>
            <a:off x="2929631" y="3536828"/>
            <a:ext cx="4616388" cy="11516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8" t="22678" r="6850" b="8477"/>
          <a:stretch/>
        </p:blipFill>
        <p:spPr>
          <a:xfrm>
            <a:off x="680498" y="929032"/>
            <a:ext cx="7466708" cy="5120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AC49D2-897F-4529-B2A8-88D4E31BC5AB}"/>
              </a:ext>
            </a:extLst>
          </p:cNvPr>
          <p:cNvSpPr/>
          <p:nvPr/>
        </p:nvSpPr>
        <p:spPr>
          <a:xfrm>
            <a:off x="761446" y="5628443"/>
            <a:ext cx="7304812" cy="3005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beam_</a:t>
            </a:r>
            <a:r>
              <a:rPr lang="en-US" b="1" dirty="0" err="1"/>
              <a:t>animate_in_</a:t>
            </a:r>
            <a:r>
              <a:rPr lang="en-US" b="1" err="1"/>
              <a:t>gui</a:t>
            </a:r>
            <a:r>
              <a:rPr lang="en-US" b="1"/>
              <a:t>.py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48826C-51E0-465E-9C65-25F4FA1C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34116"/>
            <a:ext cx="8686800" cy="94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DCF821-EF01-4A69-97A1-AC4795429513}"/>
              </a:ext>
            </a:extLst>
          </p:cNvPr>
          <p:cNvSpPr/>
          <p:nvPr/>
        </p:nvSpPr>
        <p:spPr>
          <a:xfrm>
            <a:off x="1505166" y="3527460"/>
            <a:ext cx="7304812" cy="3005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4490" r="23149" b="42792"/>
          <a:stretch/>
        </p:blipFill>
        <p:spPr>
          <a:xfrm>
            <a:off x="100361" y="1363930"/>
            <a:ext cx="9043639" cy="4107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1687" y="1790690"/>
            <a:ext cx="31228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361" y="2892093"/>
            <a:ext cx="14173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804" y="3565822"/>
            <a:ext cx="356616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5288" y="4929048"/>
            <a:ext cx="10058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269" r="23049" b="20048"/>
          <a:stretch/>
        </p:blipFill>
        <p:spPr>
          <a:xfrm>
            <a:off x="-1" y="929032"/>
            <a:ext cx="9113723" cy="4758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3699" y="946460"/>
            <a:ext cx="21031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8595" y="3866905"/>
            <a:ext cx="521208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2061" y="4538182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2061" y="2733782"/>
            <a:ext cx="14173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23202" y="4777013"/>
            <a:ext cx="9601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8244" r="22928" b="5999"/>
          <a:stretch/>
        </p:blipFill>
        <p:spPr>
          <a:xfrm>
            <a:off x="81465" y="875930"/>
            <a:ext cx="9012336" cy="508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631323"/>
            <a:ext cx="1325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02" y="4179196"/>
            <a:ext cx="187452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1658" y="1065876"/>
            <a:ext cx="196596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3965" y="1530324"/>
            <a:ext cx="2468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5515" y="1080229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Simulated Voltage Outputs: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/>
              <a:t>Simulated Beam Displacement Animation: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11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5" r="6003"/>
          <a:stretch/>
        </p:blipFill>
        <p:spPr>
          <a:xfrm>
            <a:off x="4593159" y="1673367"/>
            <a:ext cx="4359661" cy="34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Implementing filtering and FFT in GUI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Analyzing maximum data storage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Optimizing processing and plotting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Replicate an </a:t>
            </a:r>
            <a:r>
              <a:rPr lang="en-US" sz="2800" b="1" dirty="0"/>
              <a:t>instrument interface </a:t>
            </a:r>
            <a:r>
              <a:rPr lang="en-US" sz="2800" dirty="0"/>
              <a:t>such as LabVIEW using Python and a Raspberry Pi, making data collection for small experiments </a:t>
            </a:r>
            <a:r>
              <a:rPr lang="en-US" sz="2800" b="1" dirty="0"/>
              <a:t>portable</a:t>
            </a:r>
            <a:r>
              <a:rPr lang="en-US" sz="2800" dirty="0"/>
              <a:t>, </a:t>
            </a:r>
            <a:r>
              <a:rPr lang="en-US" sz="2800" b="1" dirty="0"/>
              <a:t>affordable</a:t>
            </a:r>
            <a:r>
              <a:rPr lang="en-US" sz="2800" dirty="0"/>
              <a:t>, and </a:t>
            </a:r>
            <a:r>
              <a:rPr lang="en-US" sz="2800" b="1" dirty="0"/>
              <a:t>user-friendly</a:t>
            </a:r>
            <a:r>
              <a:rPr lang="en-US" sz="2800" dirty="0"/>
              <a:t>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Software: 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Data Acquisition: 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PySTA</a:t>
            </a:r>
            <a:endParaRPr lang="en-US" sz="2200" dirty="0"/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Data Acquisition: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283845" y="2347973"/>
            <a:ext cx="3589291" cy="23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Project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8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3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Raspberry Pi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9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 rot="5400000">
            <a:off x="1266579" y="3316895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4330186" y="3300406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7393793" y="3310269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49826" y="3219481"/>
            <a:ext cx="6309360" cy="5974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7668115" y="2555181"/>
            <a:ext cx="1" cy="758213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7895" y="5514793"/>
            <a:ext cx="175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Store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95442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Live Voltage Outputs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5109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Beam Animation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373376" y="3865694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4"/>
            <a:ext cx="2449370" cy="1837027"/>
          </a:xfrm>
          <a:prstGeom prst="rect">
            <a:avLst/>
          </a:prstGeom>
        </p:spPr>
      </p:pic>
      <p:pic>
        <p:nvPicPr>
          <p:cNvPr id="1028" name="Picture 4" descr="mage result for file folders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2" y="3952674"/>
            <a:ext cx="2030440" cy="1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– Data plotting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Python_final_project_Medi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54800"/>
            <a:ext cx="8293101" cy="46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4972615"/>
          </a:xfrm>
        </p:spPr>
        <p:txBody>
          <a:bodyPr/>
          <a:lstStyle/>
          <a:p>
            <a:r>
              <a:rPr lang="en-US" dirty="0"/>
              <a:t>Connection of Analog-Digital-Converter</a:t>
            </a:r>
          </a:p>
          <a:p>
            <a:r>
              <a:rPr lang="en-US" dirty="0">
                <a:hlinkClick r:id="rId2"/>
              </a:rPr>
              <a:t>https://cdn-shop.adafruit.com/datasheets/MCP3008.pdf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9" y="2036954"/>
            <a:ext cx="4137535" cy="3494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033" y="3430146"/>
            <a:ext cx="17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Times New Roman"/>
                <a:cs typeface="Times New Roman"/>
              </a:rPr>
              <a:t>Analog sensor connection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0813" y="3496286"/>
            <a:ext cx="17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Times New Roman"/>
                <a:cs typeface="Times New Roman"/>
              </a:rPr>
              <a:t>Raspberry Pi connection side</a:t>
            </a:r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Signal Reading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/>
              <a:t>Main library used: Adafruit_MCP3008 and </a:t>
            </a:r>
            <a:r>
              <a:rPr lang="en-US" dirty="0" err="1"/>
              <a:t>SPI.SpiDev</a:t>
            </a:r>
            <a:endParaRPr lang="en-US" dirty="0"/>
          </a:p>
          <a:p>
            <a:r>
              <a:rPr lang="en-US" dirty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…and read the data:</a:t>
            </a:r>
          </a:p>
          <a:p>
            <a:endParaRPr lang="en-US" dirty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channels</a:t>
            </a:r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)*3.3/1024 #  read and convert to Volts</a:t>
            </a:r>
            <a:r>
              <a:rPr lang="en-US" altLang="en-US" sz="800" dirty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9343" y="2104845"/>
            <a:ext cx="80139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Signal Reading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/>
              <a:t>Class Measurement():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__(self, fs=100):</a:t>
            </a:r>
          </a:p>
          <a:p>
            <a:r>
              <a:rPr lang="en-US" dirty="0"/>
              <a:t>		</a:t>
            </a:r>
            <a:r>
              <a:rPr lang="en-US" dirty="0" err="1"/>
              <a:t>self.time</a:t>
            </a:r>
            <a:r>
              <a:rPr lang="en-US" dirty="0"/>
              <a:t> =  []</a:t>
            </a:r>
          </a:p>
          <a:p>
            <a:r>
              <a:rPr lang="en-US" dirty="0"/>
              <a:t>		</a:t>
            </a:r>
            <a:r>
              <a:rPr lang="en-US" dirty="0" err="1"/>
              <a:t>self.data</a:t>
            </a:r>
            <a:r>
              <a:rPr lang="en-US" dirty="0"/>
              <a:t> = []</a:t>
            </a:r>
          </a:p>
          <a:p>
            <a:r>
              <a:rPr lang="en-US" dirty="0"/>
              <a:t>		</a:t>
            </a:r>
            <a:r>
              <a:rPr lang="en-US" dirty="0" err="1"/>
              <a:t>self.fs</a:t>
            </a:r>
            <a:r>
              <a:rPr lang="en-US" dirty="0"/>
              <a:t> = fs</a:t>
            </a:r>
          </a:p>
          <a:p>
            <a:r>
              <a:rPr lang="en-US" dirty="0"/>
              <a:t>		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setData</a:t>
            </a:r>
            <a:r>
              <a:rPr lang="en-US" dirty="0"/>
              <a:t>(self, values)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setTime</a:t>
            </a:r>
            <a:r>
              <a:rPr lang="en-US" dirty="0"/>
              <a:t>(self, t0)	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saveData</a:t>
            </a:r>
            <a:r>
              <a:rPr lang="en-US" dirty="0"/>
              <a:t>(self, </a:t>
            </a:r>
            <a:r>
              <a:rPr lang="en-US" dirty="0" err="1"/>
              <a:t>data_type</a:t>
            </a:r>
            <a:r>
              <a:rPr lang="en-US" dirty="0"/>
              <a:t> = ‘</a:t>
            </a:r>
            <a:r>
              <a:rPr lang="en-US" dirty="0" err="1"/>
              <a:t>time_domain</a:t>
            </a:r>
            <a:r>
              <a:rPr lang="en-US" dirty="0"/>
              <a:t>’, ‘name = </a:t>
            </a:r>
            <a:r>
              <a:rPr lang="en-US" dirty="0" err="1"/>
              <a:t>testdata</a:t>
            </a:r>
            <a:r>
              <a:rPr lang="en-US" dirty="0"/>
              <a:t>’)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filterData</a:t>
            </a:r>
            <a:r>
              <a:rPr lang="en-US" dirty="0"/>
              <a:t>(self, </a:t>
            </a:r>
            <a:r>
              <a:rPr lang="en-US" dirty="0" err="1"/>
              <a:t>filter_options</a:t>
            </a:r>
            <a:r>
              <a:rPr lang="en-US" dirty="0"/>
              <a:t>)	 </a:t>
            </a:r>
            <a:r>
              <a:rPr lang="en-US" i="1" dirty="0"/>
              <a:t>future work</a:t>
            </a:r>
          </a:p>
          <a:p>
            <a:endParaRPr lang="en-US" dirty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The </a:t>
            </a:r>
            <a:r>
              <a:rPr lang="en-US"/>
              <a:t>PyQt5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Three major actions in PyQt5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6866A59E-5AF8-48B3-A44F-12C2141820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1625600"/>
          <a:ext cx="237744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xmlns="" val="317760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Widgets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29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Qlabel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64848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QLineEdit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0734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QPushButton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32394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QCheckBox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13150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QHBoxLayout()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90565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QVBoxLayout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8303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QGridLayout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75219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FigureCanvas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76562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 many others…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67691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FF562FC5-1E9D-403C-A995-25B4A9DE30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86797" y="1625600"/>
          <a:ext cx="2377440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xmlns="" val="317760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 Widgets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29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layout</a:t>
                      </a:r>
                      <a:r>
                        <a:rPr lang="en-US" dirty="0" err="1"/>
                        <a:t>.addWidget</a:t>
                      </a:r>
                      <a:endParaRPr lang="en-US" dirty="0"/>
                    </a:p>
                    <a:p>
                      <a:r>
                        <a:rPr lang="en-US" i="1" dirty="0"/>
                        <a:t>(widget)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64848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addLayout</a:t>
                      </a:r>
                      <a:r>
                        <a:rPr lang="en-US" i="1" dirty="0"/>
                        <a:t>(layout)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90565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setLayout</a:t>
                      </a:r>
                      <a:r>
                        <a:rPr lang="en-US" i="1" dirty="0"/>
                        <a:t>(layout)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8303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addTab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75219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077851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052B70E-D18F-41C2-A771-F83459CCDB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09362" y="1625600"/>
          <a:ext cx="2377440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xmlns="" val="317760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 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29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button</a:t>
                      </a:r>
                      <a:r>
                        <a:rPr lang="en-US" dirty="0" err="1"/>
                        <a:t>.clicked.connect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i="1" dirty="0"/>
                        <a:t>function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64848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textChanged</a:t>
                      </a:r>
                      <a:r>
                        <a:rPr lang="en-US" dirty="0" err="1"/>
                        <a:t>.connect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i="1" dirty="0"/>
                        <a:t>function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90565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checkbox.stateChanged</a:t>
                      </a:r>
                      <a:r>
                        <a:rPr lang="en-US" dirty="0" err="1"/>
                        <a:t>.connect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function)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8303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1259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73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18839</TotalTime>
  <Words>785</Words>
  <Application>Microsoft Macintosh PowerPoint</Application>
  <PresentationFormat>Letter Paper (8.5x11 in)</PresentationFormat>
  <Paragraphs>176</Paragraphs>
  <Slides>28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 Unicode MS</vt:lpstr>
      <vt:lpstr>Calibri</vt:lpstr>
      <vt:lpstr>ＭＳ Ｐゴシック</vt:lpstr>
      <vt:lpstr>SFMono-Regular</vt:lpstr>
      <vt:lpstr>Times New Roman</vt:lpstr>
      <vt:lpstr>Arial</vt:lpstr>
      <vt:lpstr>Office Theme</vt:lpstr>
      <vt:lpstr>Python Standard Testing Application</vt:lpstr>
      <vt:lpstr>Outline</vt:lpstr>
      <vt:lpstr>Overall Objective</vt:lpstr>
      <vt:lpstr>Goal of Project</vt:lpstr>
      <vt:lpstr>Demonstration – Data plotting</vt:lpstr>
      <vt:lpstr>Hardware wiring</vt:lpstr>
      <vt:lpstr>Code Development: Signal Reading 1</vt:lpstr>
      <vt:lpstr>Code Development: Signal Reading 2</vt:lpstr>
      <vt:lpstr>GUI: The PyQt5 Library</vt:lpstr>
      <vt:lpstr>GUI: Initialization Pane</vt:lpstr>
      <vt:lpstr>GUI: Configuration tab</vt:lpstr>
      <vt:lpstr>GUI: Plots tab</vt:lpstr>
      <vt:lpstr>GUI: Animation tab</vt:lpstr>
      <vt:lpstr>Code Development: GUI</vt:lpstr>
      <vt:lpstr>Code Development: GUI</vt:lpstr>
      <vt:lpstr>Code Development: GUI</vt:lpstr>
      <vt:lpstr>Code Development: GUI</vt:lpstr>
      <vt:lpstr>Code Development: GUI</vt:lpstr>
      <vt:lpstr>Code Development: GUI</vt:lpstr>
      <vt:lpstr>Code Development: GUI</vt:lpstr>
      <vt:lpstr>GUI: Animation tab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Microsoft Office User</cp:lastModifiedBy>
  <cp:revision>467</cp:revision>
  <cp:lastPrinted>2018-03-21T14:58:32Z</cp:lastPrinted>
  <dcterms:created xsi:type="dcterms:W3CDTF">2016-05-13T00:41:28Z</dcterms:created>
  <dcterms:modified xsi:type="dcterms:W3CDTF">2019-05-02T14:19:37Z</dcterms:modified>
  <cp:category/>
</cp:coreProperties>
</file>